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2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7A2A82-0230-47B8-8828-3131D6790E6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989050-E55F-4631-9F35-5EFB0E044C2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1B9153-2058-4E88-9C3F-60CB93BD893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3DF50C-1DF8-4EBC-8E33-797FB141AAE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4212B8-191F-455B-9FFC-481A238A50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783577-E36A-4C14-978D-BDAE639222E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4FAD4C-A605-45C0-832D-1B7923A6421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F0A0BF-AF0A-4D8B-A3BD-3311328DFE3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18FBEC-97E8-4D1B-8501-B6F70EE8D4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7AF0CC-7B67-413B-A43C-1097054AF3D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820BCE-F5CC-4EDA-93D8-349AD98990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92AF0A-9EC4-41FC-85BA-6574EC3310C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0C94766-7A87-4E39-A381-D3E3FFF2626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7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8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69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70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2024-09-02T16:43:38Z</dcterms:modified>
  <cp:revision>35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